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Mono Light"/>
      <p:regular r:id="rId22"/>
      <p:bold r:id="rId23"/>
      <p:italic r:id="rId24"/>
      <p:boldItalic r:id="rId25"/>
    </p:embeddedFont>
    <p:embeddedFont>
      <p:font typeface="Google Sans"/>
      <p:regular r:id="rId26"/>
      <p:bold r:id="rId27"/>
      <p:italic r:id="rId28"/>
      <p:boldItalic r:id="rId29"/>
    </p:embeddedFont>
    <p:embeddedFont>
      <p:font typeface="Google Sans Medium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MonoLight-regular.fntdata"/><Relationship Id="rId21" Type="http://schemas.openxmlformats.org/officeDocument/2006/relationships/slide" Target="slides/slide16.xml"/><Relationship Id="rId24" Type="http://schemas.openxmlformats.org/officeDocument/2006/relationships/font" Target="fonts/RobotoMonoLight-italic.fntdata"/><Relationship Id="rId23" Type="http://schemas.openxmlformats.org/officeDocument/2006/relationships/font" Target="fonts/RobotoMon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-regular.fntdata"/><Relationship Id="rId25" Type="http://schemas.openxmlformats.org/officeDocument/2006/relationships/font" Target="fonts/RobotoMonoLight-boldItalic.fntdata"/><Relationship Id="rId28" Type="http://schemas.openxmlformats.org/officeDocument/2006/relationships/font" Target="fonts/GoogleSans-italic.fntdata"/><Relationship Id="rId27" Type="http://schemas.openxmlformats.org/officeDocument/2006/relationships/font" Target="fonts/Google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oogle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oogleSansMedium-bold.fntdata"/><Relationship Id="rId30" Type="http://schemas.openxmlformats.org/officeDocument/2006/relationships/font" Target="fonts/GoogleSansMedium-regular.fntdata"/><Relationship Id="rId11" Type="http://schemas.openxmlformats.org/officeDocument/2006/relationships/slide" Target="slides/slide6.xml"/><Relationship Id="rId33" Type="http://schemas.openxmlformats.org/officeDocument/2006/relationships/font" Target="fonts/GoogleSans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GoogleSansMedium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23b176a52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23b176a52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做客户端开发都基本都做过性能优化，比如提升自己所负责的业务的速度活流畅性，优化内存占用等等。但是大部分开发者所做的性能优化可能都是都对中小型APP的，大型APP的性能优化经验可能不太多，毕竟大型APP就只有那么几个，什么是大型APP呢？以飞书来说，他的业务有im，邮箱，日历，小程序，文档，视频会议……等等，包体积就有大几百M，像这种业务非常多且复杂的APP都可以认为是大型APP。所以我今天主要讲一下大型APP是怎么做性能优化的，给大家在性能优化一块提供一个新的视角和启发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1477e0a4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1477e0a4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那么预加载框架对于添加进来的task如何调度呢？这就是一个预加载框架复杂的的地方的，我们可以有很多策略，比如这三种：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1. 关键节点调度策略：比如各个生命周期阶段，页面渲染完成阶段等去执行，也可以在任务添加进来后立刻执行。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2. 性能调度策略：比如判断cpu是否忙碌，温度是否过高，内存是否充足等，只有在性能较好的情况下才进行调度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3. 用户行为调度策略：如果做的更复杂一些，还可以结合用户的行为指标，如该业务用户是否会使用，如果某一个用户从来不适用这个app里的这个功能，那么改业务添加进来的预加载任务就可以完全舍弃到，这里面可以用一些端智能的方案来精细化的控制预加载任务的调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每种调度策略不是单独执行的，我们可以将各种策略整合起来，形成一套完善的调度策略。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1477e0a4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61477e0a4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上面提到的是站在全局的视角，如何管控业务进行预加载任务的。我们接着来看第二个点：如何让业务在资源紧张时做出更优的策略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1477e0a4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1477e0a4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想要再资源紧张时让业务做出优化策略，那么对资源紧张的判断就是必不可少的一步。我们一般通过在程序运行过程中，采集设备性能指标来判断资源是否紧张，最基本的性能指标有cpu使用率，温度，Java内存，机型等，除机型外其他性能指标一般都是以固定的频率进行采集，如cpu使用率可以10s采集一次，温度可以60s采集一次，java内存可以30s采集一次，采集的频率需要考虑对性能的影响以及指标的敏感度，比如cpu的使用率采集，需要读取proc/stat的文件并解析，是有一定性能损耗的，所以我们在采集时，不能太频繁；温度的变化是比较慢的，我们采集的频率也可以长一些。降级框架需要整合这些性能指标的采集，减少各个业务自己采集造成不必要的性能损耗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当降级框架采集到性能指标，并判断当前资源异常时，通用的做法是通知各个业务，业务收到通知后再进行降级。比如系统的lowmemorykiller机制，都是采用通知的方式。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但是在大型APP中，仅仅将触发性能阈值的通知给到各个业务方，效果不会太好，因为业务方可能并不会去响应通知，或者个别业务响应了，但是其他业务不响应，依然效果不佳。无法管控业务是否进行降级，这显然不符合在大型APP做性能优化的思路，那么我们要怎么做呢？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1477e0a45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1477e0a4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添加任务：我们依然可以推动各个业务将降级的逻辑封装在task中，并且注册到降级框架中，并由降级框架来进行调度和管理。因为往降级框架注册task时，需要带上业务的名称，所以我们能也能清楚的知道，那些业务有降级处理逻辑，哪些业务没有，对于没有注册的业务，需要专门推动进行降级响应以及task的注册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调度任务：和预加载框架一样，对于注册进来的task，降级框架的任务调度要考虑清楚调度的时机，以cpu使用率为例，不同的设备下的阈值也是不一样的，高端机型可能cpu的使用率在70%以上，app还是流畅的，但是低端机在50%以上就开始卡顿了，因此不同的机型需要根据经验值或者线上数据设置一个合理的阈值。当cpu到达这个阈值时，降级框架便开始执行注册到cpu列表中的降级任务，在执行降级任务时，不需要将队列里的task全部执行，我们可以分批执行，如果执行到某一批降级task时，cpu恢复到阈值以下了，后面的降级task就可以不用在执行了。可以看到，通过降级框架，我们就可以站在全局的维度，去进行更好的管控，比如我们可以度量业务做降级任务的效果，给到一个评分，对于效果不好的，可以推动优化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1477e0a45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61477e0a45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上面两个例子将的是在大型app中，如何管控业务对资源的使用，以及如何让业务在资源紧张时做出更优的策略的思路，我接着基于内存优化的方向，讲一讲如何度量业务对资源的消耗。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当app运行过程中，往往只能获得整体的内存的数据占用，没法获的各个业务消耗了多少内存的，因为各个业务的数据都是放在同一个堆中的，对于小型app来说这种情况并不是问题，因为就那么几个业务在使用内存，但是对于大型app来说就是一个问题了，有些业务为了自己性能指标能更好，会占用更多的内存，导致整体的内存占用过高。所以我们需要弄清每个业务到底使用了多少内存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虽然我们可以线下通过分析hprof文件或者其他调试的方式来弄清楚每个app的内存占用，但是很多时候没有充足的时间在版本都去统计一下，或者即使统计了，也可能因为路径没覆盖全导致数据不准确。所以我们最好能通过线上监控的方式，就能统计到业务的内存消耗，并且在内存消耗异常的时候进行上报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1477e0a45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1477e0a4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我在这里介绍一种思路。大部分的业务都是以activity呈现的，所以我们可以监听全局的activity创建，在业务的onCreate最前面统计一下java和native内存的大小，作为这个业务启动时的基准内存。然后在acitvity运行过程中，固定采集在当前activity下的内存并减去onCreate时的基准内存，我们就能度量出当前业务的一个内存消耗情况了。在该acitvity结束后，我们可以主动触发一下gc，然后在和前面的基准内存diff一下，也能统计出该业务结束后的增量内存，理想情况下，增量内存应该是要小于零的，由于gc需要cpu资源，所以我们只需要开取小部分的采样率即可。我们也可以统计在业务使用过程中的触顶次数，计算出一个触顶率的指标，触顶及java内存占用达到一个阈值，比如80%，我们就可以认为触顶了，对于触顶次数高的业务，同样也可以进行异常上报，然后推动业务方进行修改。这些数据和指标的统计，都是无侵入的，所以并不需要我们了解业务的细节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当我们能在运行过程中，统计各个业务的内存消耗，那么就可以推动内存消耗高的业务进行优化，或者当某个版本的某个业务出现较大的劣化时，触发报警等。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如果我们想做的更细一些，还可以hook图片的创建，hook集合的add，remove等方法，当监控到大图片和大集合时，打印堆栈，并将关键信息上报。在飞书，如果是低端机中，图片如果占用内存过大的，都会在hook方法中进行一些压缩或者降低质量的兜底处理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1477e0a4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1477e0a4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除了速度及流畅性，内存方向的优化外，还有其他方向的优化，如包体积，稳定性，功耗等，在大型APP上都要基于</a:t>
            </a:r>
            <a:r>
              <a:rPr b="1" lang="en">
                <a:solidFill>
                  <a:schemeClr val="dk1"/>
                </a:solidFill>
              </a:rPr>
              <a:t>管控业务对资源的使用；度量业务对资源的消耗；让业务在资源紧张时做出更优的策略</a:t>
            </a:r>
            <a:r>
              <a:rPr lang="en">
                <a:solidFill>
                  <a:schemeClr val="dk1"/>
                </a:solidFill>
              </a:rPr>
              <a:t>这三个方向去进行优化，这里我就不再一一展开讲了。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当然我今天讲的优化并不在大型app做性能优化的全部内存，我讲的只是在做大型app的性能时相比于中小型app需要额外做的，并且也是效果最好的优化，这些方案在中小型app上可能并不需要。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除了我今天讲的内容外，还有很多优化的方案，不管是在大型app还是中小型app上，都是通用的，比如深入了解业务，基于业务逻辑去做分析和优化，抓trace，分析trace等等，或者基于系统层或者硬件层去做一些优化等等。如果大家对性能优化有兴趣，也欢迎加这个微信群一起讨论，一起学习，我的分享结束了，谢谢大家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3b3f8461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3b3f8461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在这篇文章中，我主要会讲一下这两个主题：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大型app相比于中小型app在做性能优化时的异同点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大型app性能优化的思路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78000892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78000892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1477e0a45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1477e0a45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中小型app做业务和做性能优化的往往是同一个人，在做优化的时候，只需要考虑单个业务最优即可，我们只需要给这些业务充足的硬件资源（比如给更多的内存资源：缓存更多的数据，给更多的cpu资源：用更多的线程来执行业务逻辑，给更多的磁盘资源：缓存足够的本地数据），并且合理的使用就能让业务表现的更好。只要这些单个的业务性能表现好，那么这款app的整体性能品质是不错</a:t>
            </a:r>
            <a:endParaRPr sz="9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1477e0a45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1477e0a45_0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94">
                <a:solidFill>
                  <a:srgbClr val="595959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大型APP业务多且复杂，各个业务的团队很可能都不在一个部门，不在同一个城市。在这种情况下，如果每个业务也去追求自己业务的性能最优，同样是在自己的业务中使用更多的线程，使用更多的缓存，使用更多cpu的方式来使自己业务表现更好，那么就会导致APP整体的性能急剧劣化。因此大型APP需要有一个专门团队来做性能优化的，这个团队需要脱离某一个具体业务，站在全局的视角来让APP整体表现更优。</a:t>
            </a:r>
            <a:endParaRPr sz="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1477e0a45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1477e0a45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总的来说由于资源是有限的，在中小型APP上，业务少，资源往往是充足的，我们做性能优化时往往考虑的是怎么将资源充分的发挥出来，而在大型APP上，资源往往是不足的，做性能优化时需要考虑的技能充分发挥硬件资源，又需要进行合理的分配，当我们站在全局的视角来进行资源分配时，就需要考虑到这三个点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1477e0a4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1477e0a4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下面我会针对速度及流畅性优化、内存优化这两个方向，讲一讲这三点的体现。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1477e0a4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61477e0a4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在速度和流畅性方向，中小型APP只需要分析和优化主路径的耗时逻辑；将同步任务尽量优化成异步任务；多进行预加载等方案，即能起很好的优化效果。但是对于大型APP来说，异步任务往往非常多，cpu往往都是打满的情况，这种情况下主路径得不到足够的cpu资源，导致速度变慢。所以大型app中一般都会对业务的异步任务，如启动阶段的预加载进行管控，因此需要预加载框架或者类似的框架，来收敛、管控、以及调度所有业务的预加载任务。我们来看一下在大型APP中，通用的预加载框架是怎么做的。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1477e0a4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1477e0a4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首先要将业务的预加载任务和业务进行解耦，要能做到即使该预加载任务不执行，也不会影响到业务的正常使用，并且将预加载任务封装成粒度最小的task，然后直接将这些task丢到到预加载框架中，我们可以通过单例提供一个addPreloadTask方法，业务方只需要调用该接口，并传入预加载任务 task 以及一些属性及配置参数即可。将预加载任务添加到预加载框架后，业务方就不需要进行任何其他操作了，是否执行、什么时候执行，都交给预加载框架来管理。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">
  <p:cSld name="CUSTOM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0" name="Google Shape;40;p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1" name="Google Shape;4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14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5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1" name="Google Shape;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6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6" name="Google Shape;5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7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7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3" name="Google Shape;6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70" name="Google Shape;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oogle Sans"/>
              <a:buNone/>
              <a:defRPr sz="1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Blue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 1">
  <p:cSld name="CUSTOM_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 1 1">
  <p:cSld name="CUSTOM_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0"/>
          <p:cNvPicPr preferRelativeResize="0"/>
          <p:nvPr/>
        </p:nvPicPr>
        <p:blipFill rotWithShape="1">
          <a:blip r:embed="rId3">
            <a:alphaModFix/>
          </a:blip>
          <a:srcRect b="-1502" l="3178" r="58759" t="0"/>
          <a:stretch/>
        </p:blipFill>
        <p:spPr>
          <a:xfrm>
            <a:off x="5943918" y="-71875"/>
            <a:ext cx="343375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675" y="-71862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0"/>
          <p:cNvSpPr txBox="1"/>
          <p:nvPr>
            <p:ph type="title"/>
          </p:nvPr>
        </p:nvSpPr>
        <p:spPr>
          <a:xfrm>
            <a:off x="506050" y="2468075"/>
            <a:ext cx="5226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大型APP怎么做性能优化？</a:t>
            </a:r>
            <a:endParaRPr sz="3800"/>
          </a:p>
        </p:txBody>
      </p:sp>
      <p:sp>
        <p:nvSpPr>
          <p:cNvPr id="81" name="Google Shape;81;p20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</a:rPr>
              <a:t>Beijing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预加载框架：</a:t>
            </a:r>
            <a:r>
              <a:rPr b="0" lang="en"/>
              <a:t>预加载任务调度和管理的机制</a:t>
            </a:r>
            <a:endParaRPr b="0"/>
          </a:p>
        </p:txBody>
      </p:sp>
      <p:sp>
        <p:nvSpPr>
          <p:cNvPr id="138" name="Google Shape;138;p29"/>
          <p:cNvSpPr txBox="1"/>
          <p:nvPr>
            <p:ph idx="1" type="body"/>
          </p:nvPr>
        </p:nvSpPr>
        <p:spPr>
          <a:xfrm>
            <a:off x="311700" y="1284975"/>
            <a:ext cx="3453300" cy="3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关键节点调度策略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：比如各个生命周期阶段，页面渲染完成阶段等去执行，也可以在任务添加进来后立刻执行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性能调度策略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：比如判断cpu是否忙碌，温度是否过高，内存是否充足等，只有在性能较好的情况下才进行调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度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用户行为调度策略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如果做的更复杂一些，还可以结合用户的行为指标，如该业务用户是否会使用，如果某一个用户从来不适用这个app里的这个功能，那么改业务添加进来的预加载任务就可以完全舍弃到，这里面可以用一些端智能的方案来精细化的控制预加载任务的调度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9"/>
          <p:cNvPicPr preferRelativeResize="0"/>
          <p:nvPr/>
        </p:nvPicPr>
        <p:blipFill rotWithShape="1">
          <a:blip r:embed="rId3">
            <a:alphaModFix/>
          </a:blip>
          <a:srcRect b="0" l="2380" r="2380" t="0"/>
          <a:stretch/>
        </p:blipFill>
        <p:spPr>
          <a:xfrm>
            <a:off x="4233100" y="1354938"/>
            <a:ext cx="4659599" cy="2433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让业务在资源紧张时做出更优的策略：降级框架</a:t>
            </a:r>
            <a:endParaRPr b="0"/>
          </a:p>
        </p:txBody>
      </p:sp>
      <p:sp>
        <p:nvSpPr>
          <p:cNvPr id="145" name="Google Shape;145;p30"/>
          <p:cNvSpPr txBox="1"/>
          <p:nvPr>
            <p:ph idx="1" type="body"/>
          </p:nvPr>
        </p:nvSpPr>
        <p:spPr>
          <a:xfrm>
            <a:off x="311700" y="1745550"/>
            <a:ext cx="3910800" cy="15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对于大型APP来说，业务在使用的过程中很容易出现因为cpu或内存不足导致卡顿，响应慢等性能问题，所以在做性能优化时，是需要推动业务方在资源不足时，做出响应策略，这个时候我们就需要降级框架来进行了。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0"/>
          <p:cNvSpPr txBox="1"/>
          <p:nvPr>
            <p:ph idx="2" type="body"/>
          </p:nvPr>
        </p:nvSpPr>
        <p:spPr>
          <a:xfrm>
            <a:off x="4787475" y="1610550"/>
            <a:ext cx="3910800" cy="16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降级框架需要解决这两个问题：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性能指标的采集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降级任务的调度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降级框架</a:t>
            </a:r>
            <a:r>
              <a:rPr b="0" lang="en"/>
              <a:t>：</a:t>
            </a:r>
            <a:r>
              <a:rPr b="0" lang="en"/>
              <a:t>性能指标的采集</a:t>
            </a:r>
            <a:endParaRPr b="0"/>
          </a:p>
        </p:txBody>
      </p:sp>
      <p:sp>
        <p:nvSpPr>
          <p:cNvPr id="152" name="Google Shape;152;p31"/>
          <p:cNvSpPr txBox="1"/>
          <p:nvPr>
            <p:ph idx="1" type="body"/>
          </p:nvPr>
        </p:nvSpPr>
        <p:spPr>
          <a:xfrm>
            <a:off x="311700" y="1284975"/>
            <a:ext cx="3489300" cy="19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pu使用率：每x秒检测一次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温度：每y秒检测一次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内存：每z秒检测一次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机型：冷启动检测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975" y="1017725"/>
            <a:ext cx="4694851" cy="35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降级框架：</a:t>
            </a:r>
            <a:r>
              <a:rPr b="0" lang="en"/>
              <a:t>降级任务的调度</a:t>
            </a:r>
            <a:endParaRPr b="0"/>
          </a:p>
        </p:txBody>
      </p:sp>
      <p:sp>
        <p:nvSpPr>
          <p:cNvPr id="159" name="Google Shape;159;p32"/>
          <p:cNvSpPr txBox="1"/>
          <p:nvPr>
            <p:ph idx="1" type="body"/>
          </p:nvPr>
        </p:nvSpPr>
        <p:spPr>
          <a:xfrm>
            <a:off x="275750" y="1473675"/>
            <a:ext cx="3399300" cy="16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添加任务：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业务放将降级的逻辑封装在task中，并且注册到降级框架中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调度任务：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到达性能阈值时调度响应类型的降级任务，并分批调到，性能恢复后则停止后续降级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75" y="1017725"/>
            <a:ext cx="4588525" cy="33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度量业务对资源的消耗：</a:t>
            </a:r>
            <a:r>
              <a:rPr b="0" lang="en"/>
              <a:t>内存优化</a:t>
            </a:r>
            <a:endParaRPr b="0"/>
          </a:p>
        </p:txBody>
      </p:sp>
      <p:sp>
        <p:nvSpPr>
          <p:cNvPr id="166" name="Google Shape;166;p33"/>
          <p:cNvSpPr txBox="1"/>
          <p:nvPr>
            <p:ph idx="1" type="body"/>
          </p:nvPr>
        </p:nvSpPr>
        <p:spPr>
          <a:xfrm>
            <a:off x="424500" y="1828525"/>
            <a:ext cx="4147500" cy="9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只有</a:t>
            </a: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弄清每个业务到底使用了多少内存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才能有效的推动业务进行内存优化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975" y="1656925"/>
            <a:ext cx="4579801" cy="2095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如何度量业务对资源的消耗：内存优化</a:t>
            </a:r>
            <a:endParaRPr b="0"/>
          </a:p>
        </p:txBody>
      </p:sp>
      <p:sp>
        <p:nvSpPr>
          <p:cNvPr id="173" name="Google Shape;173;p34"/>
          <p:cNvSpPr txBox="1"/>
          <p:nvPr>
            <p:ph idx="1" type="body"/>
          </p:nvPr>
        </p:nvSpPr>
        <p:spPr>
          <a:xfrm>
            <a:off x="311700" y="1284975"/>
            <a:ext cx="3453300" cy="3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950" y="1209450"/>
            <a:ext cx="5074201" cy="293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913750" y="350450"/>
            <a:ext cx="1413600" cy="5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总结</a:t>
            </a:r>
            <a:endParaRPr b="1"/>
          </a:p>
        </p:txBody>
      </p:sp>
      <p:pic>
        <p:nvPicPr>
          <p:cNvPr id="180" name="Google Shape;1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00" y="1178025"/>
            <a:ext cx="5032450" cy="3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5"/>
          <p:cNvPicPr preferRelativeResize="0"/>
          <p:nvPr/>
        </p:nvPicPr>
        <p:blipFill rotWithShape="1">
          <a:blip r:embed="rId4">
            <a:alphaModFix/>
          </a:blip>
          <a:srcRect b="0" l="1978" r="1978" t="0"/>
          <a:stretch/>
        </p:blipFill>
        <p:spPr>
          <a:xfrm>
            <a:off x="6099800" y="1352250"/>
            <a:ext cx="2377450" cy="2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369675" y="2138625"/>
            <a:ext cx="5313300" cy="23721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-39116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60"/>
              <a:buAutoNum type="arabicPeriod"/>
            </a:pPr>
            <a:r>
              <a:rPr lang="en" sz="2560"/>
              <a:t>大型app相比于中小型app在性能优化时的异同点？</a:t>
            </a:r>
            <a:endParaRPr sz="2560"/>
          </a:p>
          <a:p>
            <a:pPr indent="-3911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60"/>
              <a:buAutoNum type="arabicPeriod"/>
            </a:pPr>
            <a:r>
              <a:rPr lang="en" sz="2560"/>
              <a:t>大型app性能优化的思路？</a:t>
            </a:r>
            <a:endParaRPr sz="256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959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/>
        </p:nvSpPr>
        <p:spPr>
          <a:xfrm>
            <a:off x="913800" y="416806"/>
            <a:ext cx="2715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Google Sans"/>
              <a:buNone/>
            </a:pPr>
            <a:r>
              <a:rPr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相同点</a:t>
            </a:r>
            <a:endParaRPr sz="100">
              <a:solidFill>
                <a:schemeClr val="dk1"/>
              </a:solidFill>
            </a:endParaRPr>
          </a:p>
        </p:txBody>
      </p:sp>
      <p:pic>
        <p:nvPicPr>
          <p:cNvPr id="92" name="Google Shape;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638" y="1302375"/>
            <a:ext cx="8272727" cy="321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625" y="906850"/>
            <a:ext cx="3301376" cy="34960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3"/>
          <p:cNvSpPr txBox="1"/>
          <p:nvPr/>
        </p:nvSpPr>
        <p:spPr>
          <a:xfrm>
            <a:off x="895850" y="411556"/>
            <a:ext cx="2715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Google Sans"/>
              <a:buNone/>
            </a:pPr>
            <a:r>
              <a:rPr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不</a:t>
            </a:r>
            <a:r>
              <a:rPr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同点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99" name="Google Shape;99;p23"/>
          <p:cNvSpPr txBox="1"/>
          <p:nvPr>
            <p:ph idx="4294967295" type="body"/>
          </p:nvPr>
        </p:nvSpPr>
        <p:spPr>
          <a:xfrm>
            <a:off x="745825" y="1527600"/>
            <a:ext cx="3540300" cy="23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业务少，单个业务性能最优既可以做到APP整体最优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4"/>
          <p:cNvPicPr preferRelativeResize="0"/>
          <p:nvPr/>
        </p:nvPicPr>
        <p:blipFill rotWithShape="1">
          <a:blip r:embed="rId3">
            <a:alphaModFix/>
          </a:blip>
          <a:srcRect b="298" l="0" r="0" t="298"/>
          <a:stretch/>
        </p:blipFill>
        <p:spPr>
          <a:xfrm>
            <a:off x="4840625" y="906850"/>
            <a:ext cx="3301376" cy="3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4"/>
          <p:cNvSpPr txBox="1"/>
          <p:nvPr/>
        </p:nvSpPr>
        <p:spPr>
          <a:xfrm>
            <a:off x="913825" y="411556"/>
            <a:ext cx="2715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Google Sans"/>
              <a:buNone/>
            </a:pPr>
            <a:r>
              <a:rPr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不同点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106" name="Google Shape;106;p24"/>
          <p:cNvSpPr txBox="1"/>
          <p:nvPr>
            <p:ph idx="4294967295" type="body"/>
          </p:nvPr>
        </p:nvSpPr>
        <p:spPr>
          <a:xfrm>
            <a:off x="745825" y="1500650"/>
            <a:ext cx="34776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业务多且复杂，每个业务都追求性能最优，会导致APP整体性能最劣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5"/>
          <p:cNvPicPr preferRelativeResize="0"/>
          <p:nvPr/>
        </p:nvPicPr>
        <p:blipFill rotWithShape="1">
          <a:blip r:embed="rId3">
            <a:alphaModFix/>
          </a:blip>
          <a:srcRect b="-44673" l="11028" r="8766" t="-39319"/>
          <a:stretch/>
        </p:blipFill>
        <p:spPr>
          <a:xfrm>
            <a:off x="4780462" y="19875"/>
            <a:ext cx="4363526" cy="56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5"/>
          <p:cNvSpPr txBox="1"/>
          <p:nvPr>
            <p:ph idx="4294967295" type="title"/>
          </p:nvPr>
        </p:nvSpPr>
        <p:spPr>
          <a:xfrm>
            <a:off x="311700" y="555600"/>
            <a:ext cx="29142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lang="en" sz="2300"/>
              <a:t>大型APP性能优化思路</a:t>
            </a:r>
            <a:endParaRPr b="0" sz="2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5"/>
          <p:cNvSpPr txBox="1"/>
          <p:nvPr>
            <p:ph idx="4294967295" type="body"/>
          </p:nvPr>
        </p:nvSpPr>
        <p:spPr>
          <a:xfrm>
            <a:off x="311700" y="1293900"/>
            <a:ext cx="4217100" cy="21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在中小型APP上，业务少，资源是充足的，做性能优化时往往考虑的是怎么将资源充分的发挥出来</a:t>
            </a:r>
            <a:endParaRPr sz="119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在大型APP上，业务多，资源是不足的，做性能优化时既需要考虑充分发挥资源，又需要进行合理的分配。</a:t>
            </a:r>
            <a:endParaRPr sz="119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所以在大型APP做性能优化时，就需要额外考虑这三个点：</a:t>
            </a:r>
            <a:endParaRPr sz="119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7879" lvl="0" marL="457200" rtl="0" algn="l">
              <a:spcBef>
                <a:spcPts val="0"/>
              </a:spcBef>
              <a:spcAft>
                <a:spcPts val="0"/>
              </a:spcAft>
              <a:buSzPts val="1248"/>
              <a:buFont typeface="Google Sans"/>
              <a:buAutoNum type="arabicPeriod"/>
            </a:pPr>
            <a:r>
              <a:rPr b="1" lang="en" sz="1248">
                <a:latin typeface="Google Sans"/>
                <a:ea typeface="Google Sans"/>
                <a:cs typeface="Google Sans"/>
                <a:sym typeface="Google Sans"/>
              </a:rPr>
              <a:t>如何管控业务对资源的使用？</a:t>
            </a:r>
            <a:endParaRPr b="1" sz="1248">
              <a:latin typeface="Google Sans"/>
              <a:ea typeface="Google Sans"/>
              <a:cs typeface="Google Sans"/>
              <a:sym typeface="Google Sans"/>
            </a:endParaRPr>
          </a:p>
          <a:p>
            <a:pPr indent="-307879" lvl="0" marL="457200" rtl="0" algn="l">
              <a:spcBef>
                <a:spcPts val="0"/>
              </a:spcBef>
              <a:spcAft>
                <a:spcPts val="0"/>
              </a:spcAft>
              <a:buSzPts val="1248"/>
              <a:buFont typeface="Google Sans"/>
              <a:buAutoNum type="arabicPeriod"/>
            </a:pPr>
            <a:r>
              <a:rPr b="1" lang="en" sz="1248">
                <a:latin typeface="Google Sans"/>
                <a:ea typeface="Google Sans"/>
                <a:cs typeface="Google Sans"/>
                <a:sym typeface="Google Sans"/>
              </a:rPr>
              <a:t>如何度量业务对资源的消耗？</a:t>
            </a:r>
            <a:endParaRPr b="1" sz="1248">
              <a:latin typeface="Google Sans"/>
              <a:ea typeface="Google Sans"/>
              <a:cs typeface="Google Sans"/>
              <a:sym typeface="Google Sans"/>
            </a:endParaRPr>
          </a:p>
          <a:p>
            <a:pPr indent="-307879" lvl="0" marL="457200" rtl="0" algn="l">
              <a:spcBef>
                <a:spcPts val="0"/>
              </a:spcBef>
              <a:spcAft>
                <a:spcPts val="0"/>
              </a:spcAft>
              <a:buSzPts val="1248"/>
              <a:buFont typeface="Google Sans"/>
              <a:buAutoNum type="arabicPeriod"/>
            </a:pPr>
            <a:r>
              <a:rPr b="1" lang="en" sz="1248">
                <a:latin typeface="Google Sans"/>
                <a:ea typeface="Google Sans"/>
                <a:cs typeface="Google Sans"/>
                <a:sym typeface="Google Sans"/>
              </a:rPr>
              <a:t>如何让业务在资源紧张时</a:t>
            </a:r>
            <a:r>
              <a:rPr b="1" lang="en" sz="1248">
                <a:latin typeface="Google Sans"/>
                <a:ea typeface="Google Sans"/>
                <a:cs typeface="Google Sans"/>
                <a:sym typeface="Google Sans"/>
              </a:rPr>
              <a:t>做出更优的</a:t>
            </a:r>
            <a:r>
              <a:rPr b="1" lang="en" sz="1248">
                <a:latin typeface="Google Sans"/>
                <a:ea typeface="Google Sans"/>
                <a:cs typeface="Google Sans"/>
                <a:sym typeface="Google Sans"/>
              </a:rPr>
              <a:t>策略？</a:t>
            </a:r>
            <a:endParaRPr b="1" sz="1248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3324750" y="2462100"/>
            <a:ext cx="5634300" cy="1896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大型app性能优化的思路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速度及流畅性优化：管控业务对资源的使用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速度及流畅性优化：让业务在资源紧张时做出更优的策略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内存优化：度量业务对资源的消耗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6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959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管控业务对资源的使用：预加载框架</a:t>
            </a:r>
            <a:endParaRPr b="0"/>
          </a:p>
        </p:txBody>
      </p:sp>
      <p:sp>
        <p:nvSpPr>
          <p:cNvPr id="124" name="Google Shape;124;p27"/>
          <p:cNvSpPr txBox="1"/>
          <p:nvPr>
            <p:ph idx="1" type="body"/>
          </p:nvPr>
        </p:nvSpPr>
        <p:spPr>
          <a:xfrm>
            <a:off x="311700" y="1692300"/>
            <a:ext cx="3848700" cy="24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在速度及流畅性方向，中小型APP只需要分析和优化主路径的耗时逻辑；将同步任务尽量优化成异步任务；多进行预加载等方案，即能起很好的优化效果。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但是对于大型APP来说，异步任务往往非常多，cpu往往都是打满的情况，这种情况下主路径得不到足够的cpu资源，导致速度变慢或卡顿。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所以大型app中一般都会对业务的异步任务（如启动阶段的预加载任务）进行管控。我会介绍一些如果通过预加载框架来管控预加载任务。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7"/>
          <p:cNvSpPr txBox="1"/>
          <p:nvPr>
            <p:ph idx="2" type="body"/>
          </p:nvPr>
        </p:nvSpPr>
        <p:spPr>
          <a:xfrm>
            <a:off x="4832400" y="1835375"/>
            <a:ext cx="3910800" cy="16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预加载框架需要解决这两个问题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预加载任务的添加方式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预加载任务调度和管理的机制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预加载框架：预加载任务的添加方式</a:t>
            </a:r>
            <a:endParaRPr b="0"/>
          </a:p>
        </p:txBody>
      </p:sp>
      <p:sp>
        <p:nvSpPr>
          <p:cNvPr id="131" name="Google Shape;131;p28"/>
          <p:cNvSpPr txBox="1"/>
          <p:nvPr>
            <p:ph idx="1" type="body"/>
          </p:nvPr>
        </p:nvSpPr>
        <p:spPr>
          <a:xfrm>
            <a:off x="311700" y="1779200"/>
            <a:ext cx="3462900" cy="17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首先要将业务的预加载任务和业务进行解耦，要能做到即使该预加载任务不执行，也不会影响到业务的正常使用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其次预加载任务要封装成粒度最小的task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最后，业务方直接将这些task丢到到预加载框架中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150" y="1233025"/>
            <a:ext cx="4659601" cy="2433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